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CF47A-61AD-400F-BF7A-CE22E6BC47C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4483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1F0F6-6F22-41BF-9CF3-EDD7C44946B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9391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91AFB-1E5F-4308-BA71-D1B255878A3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8870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4DF9E-ECBE-4909-A0C6-AC8EB5DB2E0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3231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373A4-614A-46D6-92F4-AAD448AF5BA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9254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8231F2-8802-45A9-821D-B7C394C52B9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1496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71C57-9A90-4D56-BEB3-4AE9E2C5DFE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4063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A01B4-8F4E-4AAB-BFBC-90902AC7BD8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3445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66433-5E40-48A0-B537-0A8473972F4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70351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912D9-9B61-4331-A668-4D6AC8C26EC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45576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6FB20-9FDD-4D9F-B799-DC906F23683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6640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BDBAE8-2F87-44C2-8567-18E0D3409F56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 rot="589659">
            <a:off x="3059113" y="836613"/>
            <a:ext cx="568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s-ES" sz="3600" b="1">
                <a:solidFill>
                  <a:schemeClr val="hlink"/>
                </a:solidFill>
              </a:rPr>
              <a:t>Conferencias en Pekín</a:t>
            </a:r>
          </a:p>
        </p:txBody>
      </p:sp>
      <p:pic>
        <p:nvPicPr>
          <p:cNvPr id="3075" name="Picture 3" descr="person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213" y="2997200"/>
            <a:ext cx="3671887" cy="299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 rot="-151104">
            <a:off x="4572000" y="2565400"/>
            <a:ext cx="4103688" cy="608013"/>
          </a:xfrm>
          <a:prstGeom prst="rect">
            <a:avLst/>
          </a:prstGeom>
          <a:noFill/>
          <a:ln w="28575">
            <a:solidFill>
              <a:srgbClr val="99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3200" b="1"/>
              <a:t>Control de personal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572000" y="4292600"/>
            <a:ext cx="4284663" cy="579438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3200" b="1"/>
              <a:t>Gestión de Equipos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71550" y="836613"/>
            <a:ext cx="79200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3200" b="1">
                <a:solidFill>
                  <a:srgbClr val="FF6600"/>
                </a:solidFill>
                <a:latin typeface="Arial Black" pitchFamily="34" charset="0"/>
              </a:rPr>
              <a:t>Análisis de Puestos de Trabajo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476375" y="836613"/>
            <a:ext cx="6767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Evaluación de las Necesidades de Formación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476375" y="836613"/>
            <a:ext cx="6767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692275" y="1052513"/>
            <a:ext cx="6767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Motivación Laboral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476375" y="836613"/>
            <a:ext cx="6767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Organización del Trabajo por Objetivos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476375" y="836613"/>
            <a:ext cx="6767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Métodos de Análisis Organizativo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476375" y="836613"/>
            <a:ext cx="6767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Métodos de Organización Interna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Presentación en pantalla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Diseño predeterminado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Compaq</dc:creator>
  <cp:lastModifiedBy>Compaq</cp:lastModifiedBy>
  <cp:revision>1</cp:revision>
  <dcterms:modified xsi:type="dcterms:W3CDTF">2012-02-02T01:30:04Z</dcterms:modified>
</cp:coreProperties>
</file>